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  <p:sldMasterId id="2147483662" r:id="rId3"/>
  </p:sldMasterIdLst>
  <p:notesMasterIdLst>
    <p:notesMasterId r:id="rId5"/>
  </p:notesMasterIdLst>
  <p:sldIdLst>
    <p:sldId id="256" r:id="rId4"/>
  </p:sldIdLst>
  <p:sldSz cx="32399288" cy="43200638"/>
  <p:notesSz cx="6851650" cy="9747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-1197">
          <p15:clr>
            <a:srgbClr val="000000"/>
          </p15:clr>
        </p15:guide>
        <p15:guide id="2" pos="133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-2358" y="-258"/>
      </p:cViewPr>
      <p:guideLst>
        <p:guide orient="horz" pos="-1197"/>
        <p:guide pos="13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2150" y="731025"/>
            <a:ext cx="4567975" cy="36552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150" y="4629925"/>
            <a:ext cx="5481300" cy="438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150" y="4629925"/>
            <a:ext cx="5481300" cy="4386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2150" y="731025"/>
            <a:ext cx="4567975" cy="36552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 rot="5400000">
            <a:off x="8703748" y="16516110"/>
            <a:ext cx="36861151" cy="728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 rot="5400000">
            <a:off x="-5951482" y="9301982"/>
            <a:ext cx="36861151" cy="21716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Char char="•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35050" algn="l" rtl="0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Char char="–"/>
              <a:defRPr sz="1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0750" algn="l" rtl="0"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Char char="•"/>
              <a:defRPr sz="10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–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»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9972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 rot="5400000">
            <a:off x="1944689" y="9756774"/>
            <a:ext cx="28509911" cy="2915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Char char="•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35050" algn="l" rtl="0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Char char="–"/>
              <a:defRPr sz="1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0750" algn="l" rtl="0"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Char char="•"/>
              <a:defRPr sz="10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–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»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9972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350655" y="30241138"/>
            <a:ext cx="19439253" cy="356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25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pic" idx="2"/>
          </p:nvPr>
        </p:nvSpPr>
        <p:spPr>
          <a:xfrm>
            <a:off x="6350655" y="3859798"/>
            <a:ext cx="19439253" cy="25920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2"/>
              <a:buFont typeface="Arial"/>
              <a:buNone/>
              <a:defRPr sz="32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12"/>
              <a:buFont typeface="Arial"/>
              <a:buNone/>
              <a:defRPr sz="28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None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350655" y="33810025"/>
            <a:ext cx="19439253" cy="5070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7"/>
              <a:buFont typeface="Arial"/>
              <a:buNone/>
              <a:defRPr sz="12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2"/>
              </a:spcBef>
              <a:spcAft>
                <a:spcPts val="0"/>
              </a:spcAft>
              <a:buClr>
                <a:schemeClr val="dk1"/>
              </a:buClr>
              <a:buSzPts val="1012"/>
              <a:buFont typeface="Arial"/>
              <a:buNone/>
              <a:defRPr sz="10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620600" y="1719508"/>
            <a:ext cx="10658496" cy="7321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25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2667977" y="1719506"/>
            <a:ext cx="18110713" cy="3687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435736" algn="l" rtl="0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2"/>
              <a:buFont typeface="Arial"/>
              <a:buChar char="•"/>
              <a:defRPr sz="32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7162" algn="l" rtl="0"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12"/>
              <a:buFont typeface="Arial"/>
              <a:buChar char="–"/>
              <a:defRPr sz="28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576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Char char="•"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–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2"/>
          </p:nvPr>
        </p:nvSpPr>
        <p:spPr>
          <a:xfrm>
            <a:off x="1620600" y="9040829"/>
            <a:ext cx="10658496" cy="2955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7"/>
              <a:buFont typeface="Arial"/>
              <a:buNone/>
              <a:defRPr sz="123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2"/>
              </a:spcBef>
              <a:spcAft>
                <a:spcPts val="0"/>
              </a:spcAft>
              <a:buClr>
                <a:schemeClr val="dk1"/>
              </a:buClr>
              <a:buSzPts val="1012"/>
              <a:buFont typeface="Arial"/>
              <a:buNone/>
              <a:defRPr sz="10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620600" y="9669407"/>
            <a:ext cx="14313971" cy="4031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L="457200" marR="0" lvl="0" indent="-228600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None/>
              <a:defRPr sz="24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1620600" y="13700638"/>
            <a:ext cx="14313971" cy="24890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38576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Char char="•"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–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–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16458369" y="9669407"/>
            <a:ext cx="14320320" cy="4031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L="457200" marR="0" lvl="0" indent="-228600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None/>
              <a:defRPr sz="24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16458369" y="13700638"/>
            <a:ext cx="14320320" cy="24890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38576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Char char="•"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–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–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8612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»"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1620600" y="10079803"/>
            <a:ext cx="14502856" cy="2851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407162" algn="l" rtl="0"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12"/>
              <a:buFont typeface="Arial"/>
              <a:buChar char="•"/>
              <a:defRPr sz="28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576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Char char="–"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16275834" y="10079803"/>
            <a:ext cx="14502857" cy="2851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407162" algn="l" rtl="0"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12"/>
              <a:buFont typeface="Arial"/>
              <a:buChar char="•"/>
              <a:defRPr sz="28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5762" algn="l" rtl="0">
              <a:spcBef>
                <a:spcPts val="495"/>
              </a:spcBef>
              <a:spcAft>
                <a:spcPts val="0"/>
              </a:spcAft>
              <a:buClr>
                <a:schemeClr val="dk1"/>
              </a:buClr>
              <a:buSzPts val="2475"/>
              <a:buFont typeface="Arial"/>
              <a:buChar char="–"/>
              <a:defRPr sz="2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2558676" y="27759719"/>
            <a:ext cx="27540665" cy="8580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49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2558676" y="18310228"/>
            <a:ext cx="27540665" cy="9449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L="457200" marR="0" lvl="0" indent="-228600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 sz="20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None/>
              <a:defRPr sz="15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462"/>
              <a:buFont typeface="Arial"/>
              <a:buNone/>
              <a:defRPr sz="14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57612" cy="2850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Char char="•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35050" algn="l" rtl="0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Char char="–"/>
              <a:defRPr sz="1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0750" algn="l" rtl="0"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Char char="•"/>
              <a:defRPr sz="10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–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»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9972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ctrTitle"/>
          </p:nvPr>
        </p:nvSpPr>
        <p:spPr>
          <a:xfrm>
            <a:off x="2430106" y="13420113"/>
            <a:ext cx="27539077" cy="9260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ubTitle" idx="1"/>
          </p:nvPr>
        </p:nvSpPr>
        <p:spPr>
          <a:xfrm>
            <a:off x="4860212" y="24480019"/>
            <a:ext cx="22678867" cy="11040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ctr" rtl="0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None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None/>
              <a:defRPr sz="1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None/>
              <a:defRPr sz="10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None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None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None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None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ctrTitle"/>
          </p:nvPr>
        </p:nvSpPr>
        <p:spPr>
          <a:xfrm>
            <a:off x="2571373" y="7388855"/>
            <a:ext cx="29142217" cy="11716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ubTitle" idx="1"/>
          </p:nvPr>
        </p:nvSpPr>
        <p:spPr>
          <a:xfrm>
            <a:off x="7714116" y="21241873"/>
            <a:ext cx="23999474" cy="1062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r" rtl="0">
              <a:spcBef>
                <a:spcPts val="2940"/>
              </a:spcBef>
              <a:spcAft>
                <a:spcPts val="0"/>
              </a:spcAft>
              <a:buClr>
                <a:schemeClr val="accent1"/>
              </a:buClr>
              <a:buSzPts val="14700"/>
              <a:buFont typeface="Noto Sans Symbols"/>
              <a:buNone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2440"/>
              </a:spcBef>
              <a:spcAft>
                <a:spcPts val="0"/>
              </a:spcAft>
              <a:buClr>
                <a:schemeClr val="accent1"/>
              </a:buClr>
              <a:buSzPts val="12200"/>
              <a:buFont typeface="Noto Sans Symbols"/>
              <a:buChar char="○"/>
              <a:defRPr sz="1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0500"/>
              <a:buFont typeface="Noto Sans Symbols"/>
              <a:buChar char="●"/>
              <a:defRPr sz="10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Arial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Noto Sans Symbols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1620837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11069637" y="39360475"/>
            <a:ext cx="10260012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23220363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2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57612" cy="2850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Char char="•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35050" algn="l" rtl="0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Char char="–"/>
              <a:defRPr sz="1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0750" algn="l" rtl="0"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Char char="•"/>
              <a:defRPr sz="10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–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»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9973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9972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998"/>
              <a:buFont typeface="Arial"/>
              <a:buChar char="»"/>
              <a:defRPr sz="8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1620837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11069637" y="39341425"/>
            <a:ext cx="10260012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23220363" y="39341425"/>
            <a:ext cx="7558087" cy="299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sz="6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57612" cy="2854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accent1"/>
              </a:buClr>
              <a:buSzPts val="14700"/>
              <a:buFont typeface="Noto Sans Symbols"/>
              <a:buChar char="●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03300" algn="l" rtl="0">
              <a:spcBef>
                <a:spcPts val="2440"/>
              </a:spcBef>
              <a:spcAft>
                <a:spcPts val="0"/>
              </a:spcAft>
              <a:buClr>
                <a:schemeClr val="accent1"/>
              </a:buClr>
              <a:buSzPts val="12200"/>
              <a:buFont typeface="Noto Sans Symbols"/>
              <a:buChar char="○"/>
              <a:defRPr sz="1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895350" algn="l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0500"/>
              <a:buFont typeface="Noto Sans Symbols"/>
              <a:buChar char="●"/>
              <a:defRPr sz="10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Arial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Noto Sans Symbols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1620837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11069637" y="39360475"/>
            <a:ext cx="10260012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23220363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Shape 87"/>
          <p:cNvGrpSpPr/>
          <p:nvPr/>
        </p:nvGrpSpPr>
        <p:grpSpPr>
          <a:xfrm>
            <a:off x="3794125" y="1919287"/>
            <a:ext cx="26984326" cy="6970712"/>
            <a:chOff x="1071562" y="304800"/>
            <a:chExt cx="7615237" cy="1106487"/>
          </a:xfrm>
        </p:grpSpPr>
        <p:sp>
          <p:nvSpPr>
            <p:cNvPr id="88" name="Shape 88"/>
            <p:cNvSpPr/>
            <p:nvPr/>
          </p:nvSpPr>
          <p:spPr>
            <a:xfrm flipH="1">
              <a:off x="4868862" y="304800"/>
              <a:ext cx="1104900" cy="110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 flipH="1">
              <a:off x="7583487" y="304800"/>
              <a:ext cx="1103312" cy="110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 flipH="1">
              <a:off x="1071562" y="306387"/>
              <a:ext cx="1103312" cy="110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 flipH="1">
              <a:off x="6324600" y="304800"/>
              <a:ext cx="1103312" cy="11049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 flipH="1">
              <a:off x="2359025" y="304800"/>
              <a:ext cx="1103312" cy="11049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" name="Shape 93"/>
          <p:cNvGrpSpPr/>
          <p:nvPr/>
        </p:nvGrpSpPr>
        <p:grpSpPr>
          <a:xfrm>
            <a:off x="5878512" y="10080625"/>
            <a:ext cx="24226841" cy="20159663"/>
            <a:chOff x="1658937" y="1600200"/>
            <a:chExt cx="6837363" cy="3200400"/>
          </a:xfrm>
        </p:grpSpPr>
        <p:sp>
          <p:nvSpPr>
            <p:cNvPr id="94" name="Shape 94"/>
            <p:cNvSpPr/>
            <p:nvPr/>
          </p:nvSpPr>
          <p:spPr>
            <a:xfrm flipH="1">
              <a:off x="6972300" y="1600200"/>
              <a:ext cx="1524000" cy="15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 flipH="1">
              <a:off x="5181600" y="1600200"/>
              <a:ext cx="1524000" cy="15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 flipH="1">
              <a:off x="3390900" y="1600200"/>
              <a:ext cx="1524000" cy="15240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 flipH="1">
              <a:off x="3390900" y="3276600"/>
              <a:ext cx="1524000" cy="15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flipH="1">
              <a:off x="1658937" y="3276600"/>
              <a:ext cx="1524000" cy="15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flipH="1">
              <a:off x="6972300" y="3276600"/>
              <a:ext cx="1524000" cy="1524000"/>
            </a:xfrm>
            <a:prstGeom prst="ellipse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11425" tIns="205700" rIns="411425" bIns="20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57612" cy="2854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L="457200" marR="0" lvl="0" indent="-1162050" algn="l" rtl="0">
              <a:spcBef>
                <a:spcPts val="2940"/>
              </a:spcBef>
              <a:spcAft>
                <a:spcPts val="0"/>
              </a:spcAft>
              <a:buClr>
                <a:schemeClr val="accent1"/>
              </a:buClr>
              <a:buSzPts val="14700"/>
              <a:buFont typeface="Noto Sans Symbols"/>
              <a:buChar char="●"/>
              <a:defRPr sz="1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03300" algn="l" rtl="0">
              <a:spcBef>
                <a:spcPts val="2440"/>
              </a:spcBef>
              <a:spcAft>
                <a:spcPts val="0"/>
              </a:spcAft>
              <a:buClr>
                <a:schemeClr val="accent1"/>
              </a:buClr>
              <a:buSzPts val="12200"/>
              <a:buFont typeface="Noto Sans Symbols"/>
              <a:buChar char="○"/>
              <a:defRPr sz="1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895350" algn="l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0500"/>
              <a:buFont typeface="Noto Sans Symbols"/>
              <a:buChar char="●"/>
              <a:defRPr sz="10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Arial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spcBef>
                <a:spcPts val="1780"/>
              </a:spcBef>
              <a:spcAft>
                <a:spcPts val="0"/>
              </a:spcAft>
              <a:buClr>
                <a:schemeClr val="accent1"/>
              </a:buClr>
              <a:buSzPts val="8900"/>
              <a:buFont typeface="Noto Sans Symbols"/>
              <a:buChar char="•"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7148" algn="l" rtl="0">
              <a:spcBef>
                <a:spcPts val="1822"/>
              </a:spcBef>
              <a:spcAft>
                <a:spcPts val="0"/>
              </a:spcAft>
              <a:buClr>
                <a:schemeClr val="accent1"/>
              </a:buClr>
              <a:buSzPts val="9111"/>
              <a:buFont typeface="Noto Sans Symbols"/>
              <a:buChar char="•"/>
              <a:defRPr sz="911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620837" y="1728787"/>
            <a:ext cx="29157612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3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1620837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11069637" y="39360475"/>
            <a:ext cx="10260012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23220363" y="39360475"/>
            <a:ext cx="7558087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0275" tIns="185125" rIns="370275" bIns="185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/>
        </p:nvSpPr>
        <p:spPr>
          <a:xfrm>
            <a:off x="1006475" y="11891962"/>
            <a:ext cx="9359900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CONTEXTUALIZA</a:t>
            </a:r>
            <a:r>
              <a:rPr lang="en-US" sz="3500" b="1">
                <a:solidFill>
                  <a:schemeClr val="lt1"/>
                </a:solidFill>
              </a:rPr>
              <a:t>CIÓN</a:t>
            </a:r>
            <a:endParaRPr/>
          </a:p>
        </p:txBody>
      </p:sp>
      <p:sp>
        <p:nvSpPr>
          <p:cNvPr id="116" name="Shape 116"/>
          <p:cNvSpPr txBox="1"/>
          <p:nvPr/>
        </p:nvSpPr>
        <p:spPr>
          <a:xfrm>
            <a:off x="1006475" y="20778788"/>
            <a:ext cx="9359900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FUNDAMENTA</a:t>
            </a:r>
            <a:r>
              <a:rPr lang="en-US" sz="3500" b="1">
                <a:solidFill>
                  <a:schemeClr val="lt1"/>
                </a:solidFill>
              </a:rPr>
              <a:t>CIÓN</a:t>
            </a: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TEÓRICA</a:t>
            </a:r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21959888" y="37514213"/>
            <a:ext cx="9758362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</a:t>
            </a:r>
            <a:r>
              <a:rPr lang="en-US" sz="3500" b="1">
                <a:solidFill>
                  <a:schemeClr val="lt1"/>
                </a:solidFill>
              </a:rPr>
              <a:t>E</a:t>
            </a: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NCIAS</a:t>
            </a:r>
            <a:endParaRPr/>
          </a:p>
        </p:txBody>
      </p:sp>
      <p:sp>
        <p:nvSpPr>
          <p:cNvPr id="118" name="Shape 118"/>
          <p:cNvSpPr txBox="1"/>
          <p:nvPr/>
        </p:nvSpPr>
        <p:spPr>
          <a:xfrm>
            <a:off x="949325" y="16995775"/>
            <a:ext cx="9412287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  <p:sp>
        <p:nvSpPr>
          <p:cNvPr id="119" name="Shape 119"/>
          <p:cNvSpPr txBox="1"/>
          <p:nvPr/>
        </p:nvSpPr>
        <p:spPr>
          <a:xfrm>
            <a:off x="1006475" y="17641888"/>
            <a:ext cx="10253662" cy="159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>
                <a:solidFill>
                  <a:schemeClr val="dk1"/>
                </a:solidFill>
              </a:rPr>
              <a:t>El objetivo de esta investigación 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285750" y="6013450"/>
            <a:ext cx="31846836" cy="411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lang="en-US" sz="72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Título d</a:t>
            </a:r>
            <a:r>
              <a:rPr lang="en-US" sz="7200" b="1">
                <a:solidFill>
                  <a:srgbClr val="0070C0"/>
                </a:solidFill>
              </a:rPr>
              <a:t>el trabajo</a:t>
            </a:r>
            <a:r>
              <a:rPr lang="en-US" sz="72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lang="en-US" sz="7200" b="1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título d</a:t>
            </a:r>
            <a:r>
              <a:rPr lang="en-US" sz="7200" b="1">
                <a:solidFill>
                  <a:srgbClr val="0070C0"/>
                </a:solidFill>
              </a:rPr>
              <a:t>el trabajo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</a:t>
            </a:r>
            <a:r>
              <a:rPr lang="en-US" sz="5400" b="1">
                <a:solidFill>
                  <a:schemeClr val="dk1"/>
                </a:solidFill>
              </a:rPr>
              <a:t>bres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</a:t>
            </a:r>
            <a:r>
              <a:rPr lang="en-US" sz="5400" b="1">
                <a:solidFill>
                  <a:schemeClr val="dk1"/>
                </a:solidFill>
              </a:rPr>
              <a:t>e los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autores (e-mail) e Institu</a:t>
            </a:r>
            <a:r>
              <a:rPr lang="en-US" sz="5400" b="1">
                <a:solidFill>
                  <a:schemeClr val="dk1"/>
                </a:solidFill>
              </a:rPr>
              <a:t>ción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Ens</a:t>
            </a:r>
            <a:r>
              <a:rPr lang="en-US" sz="5400" b="1">
                <a:solidFill>
                  <a:schemeClr val="dk1"/>
                </a:solidFill>
              </a:rPr>
              <a:t>eñanza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>
                <a:solidFill>
                  <a:schemeClr val="dk1"/>
                </a:solidFill>
              </a:rPr>
              <a:t>a la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>
                <a:solidFill>
                  <a:schemeClr val="dk1"/>
                </a:solidFill>
              </a:rPr>
              <a:t>c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ual los autores est</a:t>
            </a:r>
            <a:r>
              <a:rPr lang="en-US" sz="5400" b="1">
                <a:solidFill>
                  <a:schemeClr val="dk1"/>
                </a:solidFill>
              </a:rPr>
              <a:t>án</a:t>
            </a:r>
            <a:r>
              <a:rPr lang="en-US" sz="5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1">
                <a:solidFill>
                  <a:schemeClr val="dk1"/>
                </a:solidFill>
              </a:rPr>
              <a:t>vinculados</a:t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1093787" y="36272788"/>
            <a:ext cx="258762" cy="43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22" name="Shape 122"/>
          <p:cNvSpPr txBox="1"/>
          <p:nvPr/>
        </p:nvSpPr>
        <p:spPr>
          <a:xfrm>
            <a:off x="990600" y="21456650"/>
            <a:ext cx="10325100" cy="508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just" rtl="0">
              <a:lnSpc>
                <a:spcPct val="130000"/>
              </a:lnSpc>
              <a:spcBef>
                <a:spcPts val="155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55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55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55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21959888" y="38304788"/>
            <a:ext cx="9758362" cy="115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2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0" y="4727575"/>
            <a:ext cx="1857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0" y="4727575"/>
            <a:ext cx="1857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0" y="4727575"/>
            <a:ext cx="1857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Shape 127"/>
          <p:cNvSpPr txBox="1"/>
          <p:nvPr/>
        </p:nvSpPr>
        <p:spPr>
          <a:xfrm>
            <a:off x="0" y="4727575"/>
            <a:ext cx="1857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0" y="4727575"/>
            <a:ext cx="1857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22248813" y="23506113"/>
            <a:ext cx="9432925" cy="396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11858625" y="11879262"/>
            <a:ext cx="9237662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 </a:t>
            </a:r>
            <a:r>
              <a:rPr lang="en-US" sz="3500" b="1">
                <a:solidFill>
                  <a:schemeClr val="lt1"/>
                </a:solidFill>
              </a:rPr>
              <a:t>Y ANÁLISIS</a:t>
            </a:r>
            <a:endParaRPr/>
          </a:p>
        </p:txBody>
      </p:sp>
      <p:sp>
        <p:nvSpPr>
          <p:cNvPr id="131" name="Shape 131"/>
          <p:cNvSpPr txBox="1"/>
          <p:nvPr/>
        </p:nvSpPr>
        <p:spPr>
          <a:xfrm>
            <a:off x="11860212" y="12614275"/>
            <a:ext cx="10044112" cy="477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22248813" y="22810788"/>
            <a:ext cx="9498012" cy="638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</a:t>
            </a:r>
            <a:r>
              <a:rPr lang="en-US" sz="3500" b="1">
                <a:solidFill>
                  <a:schemeClr val="lt1"/>
                </a:solidFill>
              </a:rPr>
              <a:t>CIONES FINALES</a:t>
            </a:r>
            <a:endParaRPr/>
          </a:p>
        </p:txBody>
      </p:sp>
      <p:sp>
        <p:nvSpPr>
          <p:cNvPr id="133" name="Shape 133"/>
          <p:cNvSpPr txBox="1"/>
          <p:nvPr/>
        </p:nvSpPr>
        <p:spPr>
          <a:xfrm>
            <a:off x="1077912" y="37585650"/>
            <a:ext cx="9217025" cy="6492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82825" tIns="41400" rIns="82825" bIns="4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</a:pPr>
            <a:r>
              <a:rPr lang="en-US" sz="35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PROCEDIMIENTOS METODOLÓGICOS</a:t>
            </a:r>
            <a:endParaRPr/>
          </a:p>
        </p:txBody>
      </p:sp>
      <p:sp>
        <p:nvSpPr>
          <p:cNvPr id="134" name="Shape 134"/>
          <p:cNvSpPr txBox="1"/>
          <p:nvPr/>
        </p:nvSpPr>
        <p:spPr>
          <a:xfrm>
            <a:off x="1077912" y="38450838"/>
            <a:ext cx="9217025" cy="315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Shape 135"/>
          <p:cNvSpPr txBox="1"/>
          <p:nvPr/>
        </p:nvSpPr>
        <p:spPr>
          <a:xfrm>
            <a:off x="1006475" y="12665075"/>
            <a:ext cx="10309225" cy="315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50" tIns="46025" rIns="92050" bIns="46025" anchor="t" anchorCtr="0">
            <a:no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Texto.</a:t>
            </a:r>
            <a:endParaRPr/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0" y="0"/>
            <a:ext cx="32399288" cy="5541962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89A4A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Shape 137" descr="Logos IFC - templat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07375" y="430212"/>
            <a:ext cx="15665450" cy="4824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arca d'água">
  <a:themeElements>
    <a:clrScheme name="Custom 1">
      <a:dk1>
        <a:srgbClr val="000000"/>
      </a:dk1>
      <a:lt1>
        <a:srgbClr val="FFFFFF"/>
      </a:lt1>
      <a:dk2>
        <a:srgbClr val="9E9EFE"/>
      </a:dk2>
      <a:lt2>
        <a:srgbClr val="B1B1FF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Marca d'água">
  <a:themeElements>
    <a:clrScheme name="Custom 1">
      <a:dk1>
        <a:srgbClr val="000000"/>
      </a:dk1>
      <a:lt1>
        <a:srgbClr val="FFFFFF"/>
      </a:lt1>
      <a:dk2>
        <a:srgbClr val="9E9EFE"/>
      </a:dk2>
      <a:lt2>
        <a:srgbClr val="B1B1FF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Personalizar</PresentationFormat>
  <Paragraphs>32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Design padrão</vt:lpstr>
      <vt:lpstr>2_Marca d'água</vt:lpstr>
      <vt:lpstr>3_Marca d'água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ADM_</cp:lastModifiedBy>
  <cp:revision>1</cp:revision>
  <dcterms:modified xsi:type="dcterms:W3CDTF">2018-07-10T20:01:24Z</dcterms:modified>
</cp:coreProperties>
</file>