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9" r:id="rId1"/>
  </p:sldMasterIdLst>
  <p:handoutMasterIdLst>
    <p:handoutMasterId r:id="rId11"/>
  </p:handoutMasterIdLst>
  <p:sldIdLst>
    <p:sldId id="256" r:id="rId2"/>
    <p:sldId id="272" r:id="rId3"/>
    <p:sldId id="304" r:id="rId4"/>
    <p:sldId id="305" r:id="rId5"/>
    <p:sldId id="306" r:id="rId6"/>
    <p:sldId id="307" r:id="rId7"/>
    <p:sldId id="308" r:id="rId8"/>
    <p:sldId id="309" r:id="rId9"/>
    <p:sldId id="310" r:id="rId10"/>
  </p:sldIdLst>
  <p:sldSz cx="10080625" cy="6858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7" d="100"/>
          <a:sy n="77" d="100"/>
        </p:scale>
        <p:origin x="-888" y="-42"/>
      </p:cViewPr>
      <p:guideLst>
        <p:guide orient="horz" pos="2160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162FB-0034-436F-ACCA-852854AEF752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E7A18-86DD-406E-AD2B-77940DE35E2A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479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122363"/>
            <a:ext cx="856853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602038"/>
            <a:ext cx="756046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47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709740"/>
            <a:ext cx="869453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4589465"/>
            <a:ext cx="869453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1825625"/>
            <a:ext cx="4284266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1825625"/>
            <a:ext cx="4284266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757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365127"/>
            <a:ext cx="8694539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681163"/>
            <a:ext cx="42645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505075"/>
            <a:ext cx="4264576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1681163"/>
            <a:ext cx="428557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2505075"/>
            <a:ext cx="4285579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73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8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425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57200"/>
            <a:ext cx="325126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987427"/>
            <a:ext cx="5103316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057400"/>
            <a:ext cx="325126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579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57200"/>
            <a:ext cx="325126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987427"/>
            <a:ext cx="5103316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057400"/>
            <a:ext cx="325126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56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84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365125"/>
            <a:ext cx="217363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365125"/>
            <a:ext cx="6394896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89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365127"/>
            <a:ext cx="86945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1825625"/>
            <a:ext cx="86945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6356352"/>
            <a:ext cx="2268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6356352"/>
            <a:ext cx="34022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6356352"/>
            <a:ext cx="2268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25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5576" y="2583823"/>
            <a:ext cx="9468025" cy="928955"/>
          </a:xfrm>
        </p:spPr>
        <p:txBody>
          <a:bodyPr>
            <a:normAutofit fontScale="90000"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BR" sz="4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14312" y="3681463"/>
            <a:ext cx="9610035" cy="2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AUTHOR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 err="1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pt-BR" sz="1600" i="1" kern="0" dirty="0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1600" i="1" kern="0" dirty="0" err="1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Abbreviation</a:t>
            </a:r>
            <a:r>
              <a:rPr lang="pt-BR" sz="1600" i="1" kern="0" dirty="0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600" i="1" kern="0" dirty="0">
              <a:solidFill>
                <a:srgbClr val="145E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pt-BR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AUTHOR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 err="1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pt-BR" sz="1600" i="1" kern="0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1600" i="1" kern="0" dirty="0" err="1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Abbreviation</a:t>
            </a:r>
            <a:r>
              <a:rPr lang="pt-BR" sz="1600" i="1" kern="0" dirty="0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AUTHOR 3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 err="1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pt-BR" sz="1600" i="1" kern="0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1600" i="1" kern="0" dirty="0" err="1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Abbreviation</a:t>
            </a:r>
            <a:r>
              <a:rPr lang="pt-BR" sz="1600" i="1" kern="0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r"/>
            <a:endParaRPr lang="pt-BR" sz="1600" i="1" kern="0" dirty="0">
              <a:solidFill>
                <a:srgbClr val="145E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\\serverfce\Rede\PORTAL FCE\Brasão\MarcaUFRGS\ufr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152" y="6019255"/>
            <a:ext cx="969962" cy="706756"/>
          </a:xfrm>
          <a:prstGeom prst="rect">
            <a:avLst/>
          </a:prstGeom>
          <a:noFill/>
        </p:spPr>
      </p:pic>
      <p:pic>
        <p:nvPicPr>
          <p:cNvPr id="1027" name="Picture 3" descr="\\serverfce\Rede\PORTAL FCE\Brasão\BRASÃO FCE6fvygv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03430" y="5949441"/>
            <a:ext cx="602569" cy="753211"/>
          </a:xfrm>
          <a:prstGeom prst="rect">
            <a:avLst/>
          </a:prstGeom>
          <a:noFill/>
        </p:spPr>
      </p:pic>
      <p:sp>
        <p:nvSpPr>
          <p:cNvPr id="11" name="Retângulo 10"/>
          <p:cNvSpPr/>
          <p:nvPr/>
        </p:nvSpPr>
        <p:spPr>
          <a:xfrm>
            <a:off x="-1" y="0"/>
            <a:ext cx="10080625" cy="197031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028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4"/>
          <a:srcRect l="3201"/>
          <a:stretch>
            <a:fillRect/>
          </a:stretch>
        </p:blipFill>
        <p:spPr bwMode="auto">
          <a:xfrm>
            <a:off x="2231569" y="68809"/>
            <a:ext cx="5595260" cy="17801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955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THEME</a:t>
            </a:r>
            <a:endParaRPr lang="pt-BR" sz="4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725701" y="1825625"/>
            <a:ext cx="8694539" cy="4351338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1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2;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</a:t>
            </a:r>
            <a:r>
              <a:rPr lang="pt-BR" dirty="0">
                <a:latin typeface="Arial" pitchFamily="34" charset="0"/>
                <a:cs typeface="Arial" pitchFamily="34" charset="0"/>
              </a:rPr>
              <a:t>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</a:t>
            </a:r>
            <a:r>
              <a:rPr lang="pt-BR" dirty="0">
                <a:latin typeface="Arial" pitchFamily="34" charset="0"/>
                <a:cs typeface="Arial" pitchFamily="34" charset="0"/>
              </a:rPr>
              <a:t>b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3.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PROBLEM</a:t>
            </a:r>
            <a:br>
              <a:rPr lang="pt-BR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OBJECTIVE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725701" y="1825626"/>
            <a:ext cx="8694539" cy="8958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dirty="0" err="1" smtClean="0">
                <a:latin typeface="Arial" pitchFamily="34" charset="0"/>
                <a:cs typeface="Arial" pitchFamily="34" charset="0"/>
              </a:rPr>
              <a:t>What’s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_______ ?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729342" y="3866386"/>
            <a:ext cx="8632371" cy="2632385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7813" y="3186340"/>
            <a:ext cx="3326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spaço Reservado para Conteúdo 9"/>
          <p:cNvSpPr txBox="1">
            <a:spLocks/>
          </p:cNvSpPr>
          <p:nvPr/>
        </p:nvSpPr>
        <p:spPr>
          <a:xfrm>
            <a:off x="1084931" y="4256315"/>
            <a:ext cx="7917556" cy="1790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</a:t>
            </a:r>
            <a:r>
              <a:rPr kumimoji="0" lang="pt-B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objective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of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research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is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_____.</a:t>
            </a:r>
            <a:endParaRPr kumimoji="0" lang="pt-B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THEORETICAL BACKGROUND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5796417" y="1603355"/>
            <a:ext cx="3576184" cy="1322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716718" y="1512282"/>
            <a:ext cx="4312482" cy="1514004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 smtClean="0">
                <a:solidFill>
                  <a:schemeClr val="tx1"/>
                </a:solidFill>
              </a:rPr>
              <a:t>Text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4" name="Seta para a direita 23"/>
          <p:cNvSpPr/>
          <p:nvPr/>
        </p:nvSpPr>
        <p:spPr>
          <a:xfrm>
            <a:off x="5226394" y="2055462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eta para a direita 25"/>
          <p:cNvSpPr/>
          <p:nvPr/>
        </p:nvSpPr>
        <p:spPr>
          <a:xfrm>
            <a:off x="5237278" y="3732164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 para a direita 28"/>
          <p:cNvSpPr/>
          <p:nvPr/>
        </p:nvSpPr>
        <p:spPr>
          <a:xfrm>
            <a:off x="5250433" y="5487981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/>
          <p:cNvSpPr txBox="1"/>
          <p:nvPr/>
        </p:nvSpPr>
        <p:spPr>
          <a:xfrm>
            <a:off x="5763758" y="3355954"/>
            <a:ext cx="3576184" cy="1322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5763758" y="5086783"/>
            <a:ext cx="3576184" cy="1322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727603" y="3210454"/>
            <a:ext cx="4312482" cy="1514004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 smtClean="0">
                <a:solidFill>
                  <a:schemeClr val="tx1"/>
                </a:solidFill>
              </a:rPr>
              <a:t>Text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6" name="Retângulo 35"/>
          <p:cNvSpPr/>
          <p:nvPr/>
        </p:nvSpPr>
        <p:spPr>
          <a:xfrm>
            <a:off x="738488" y="4908626"/>
            <a:ext cx="4312482" cy="1514004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 smtClean="0">
                <a:solidFill>
                  <a:schemeClr val="tx1"/>
                </a:solidFill>
              </a:rPr>
              <a:t>Text</a:t>
            </a:r>
            <a:endParaRPr lang="pt-B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RESEARCH METHOD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5796417" y="1636013"/>
            <a:ext cx="3576184" cy="39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716718" y="1512283"/>
            <a:ext cx="4312482" cy="697518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 smtClean="0">
                <a:solidFill>
                  <a:schemeClr val="tx1"/>
                </a:solidFill>
              </a:rPr>
              <a:t>Text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4" name="Seta para a direita 23"/>
          <p:cNvSpPr/>
          <p:nvPr/>
        </p:nvSpPr>
        <p:spPr>
          <a:xfrm>
            <a:off x="5259051" y="1663576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/>
          <p:cNvSpPr txBox="1"/>
          <p:nvPr/>
        </p:nvSpPr>
        <p:spPr>
          <a:xfrm>
            <a:off x="5796417" y="2408899"/>
            <a:ext cx="3576184" cy="39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tângulo 30"/>
          <p:cNvSpPr/>
          <p:nvPr/>
        </p:nvSpPr>
        <p:spPr>
          <a:xfrm>
            <a:off x="716718" y="2285169"/>
            <a:ext cx="4312482" cy="697518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 smtClean="0">
                <a:solidFill>
                  <a:schemeClr val="tx1"/>
                </a:solidFill>
              </a:rPr>
              <a:t>Text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2" name="Seta para a direita 31"/>
          <p:cNvSpPr/>
          <p:nvPr/>
        </p:nvSpPr>
        <p:spPr>
          <a:xfrm>
            <a:off x="5259051" y="2436462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/>
          <p:cNvSpPr txBox="1"/>
          <p:nvPr/>
        </p:nvSpPr>
        <p:spPr>
          <a:xfrm>
            <a:off x="5796417" y="3181785"/>
            <a:ext cx="3576184" cy="39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pt-BR" sz="1999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716718" y="3058055"/>
            <a:ext cx="4312482" cy="697518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 smtClean="0">
                <a:solidFill>
                  <a:schemeClr val="tx1"/>
                </a:solidFill>
              </a:rPr>
              <a:t>Text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9" name="Seta para a direita 38"/>
          <p:cNvSpPr/>
          <p:nvPr/>
        </p:nvSpPr>
        <p:spPr>
          <a:xfrm>
            <a:off x="5259051" y="3209348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Título 8"/>
          <p:cNvSpPr txBox="1">
            <a:spLocks/>
          </p:cNvSpPr>
          <p:nvPr/>
        </p:nvSpPr>
        <p:spPr>
          <a:xfrm>
            <a:off x="703930" y="3815897"/>
            <a:ext cx="86945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SAMPLE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1" name="CaixaDeTexto 40"/>
          <p:cNvSpPr txBox="1"/>
          <p:nvPr/>
        </p:nvSpPr>
        <p:spPr>
          <a:xfrm>
            <a:off x="712787" y="4869068"/>
            <a:ext cx="8616270" cy="39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99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RESEARCH METHOD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725701" y="1825625"/>
            <a:ext cx="8694539" cy="4351338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1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2;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a;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b;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3.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DATA ANALYSIS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725701" y="1825625"/>
            <a:ext cx="8694539" cy="4351338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1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2;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a;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b;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3.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CONCLUSIONS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725701" y="1825625"/>
            <a:ext cx="8694539" cy="4351338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1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2;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a;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b;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Item 3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5576" y="2583823"/>
            <a:ext cx="9468025" cy="928955"/>
          </a:xfrm>
        </p:spPr>
        <p:txBody>
          <a:bodyPr>
            <a:normAutofit fontScale="90000"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BR" sz="4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\\serverfce\Rede\PORTAL FCE\Brasão\MarcaUFRGS\ufr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152" y="6019255"/>
            <a:ext cx="969962" cy="706756"/>
          </a:xfrm>
          <a:prstGeom prst="rect">
            <a:avLst/>
          </a:prstGeom>
          <a:noFill/>
        </p:spPr>
      </p:pic>
      <p:pic>
        <p:nvPicPr>
          <p:cNvPr id="1027" name="Picture 3" descr="\\serverfce\Rede\PORTAL FCE\Brasão\BRASÃO FCE6fvygv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03430" y="5949441"/>
            <a:ext cx="602569" cy="753211"/>
          </a:xfrm>
          <a:prstGeom prst="rect">
            <a:avLst/>
          </a:prstGeom>
          <a:noFill/>
        </p:spPr>
      </p:pic>
      <p:sp>
        <p:nvSpPr>
          <p:cNvPr id="11" name="Retângulo 10"/>
          <p:cNvSpPr/>
          <p:nvPr/>
        </p:nvSpPr>
        <p:spPr>
          <a:xfrm>
            <a:off x="-1" y="0"/>
            <a:ext cx="10080625" cy="197031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028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4"/>
          <a:srcRect l="3201"/>
          <a:stretch>
            <a:fillRect/>
          </a:stretch>
        </p:blipFill>
        <p:spPr bwMode="auto">
          <a:xfrm>
            <a:off x="2231569" y="68809"/>
            <a:ext cx="5595260" cy="1780193"/>
          </a:xfrm>
          <a:prstGeom prst="rect">
            <a:avLst/>
          </a:prstGeom>
          <a:noFill/>
        </p:spPr>
      </p:pic>
      <p:sp>
        <p:nvSpPr>
          <p:cNvPr id="8" name="CaixaDeTexto 4"/>
          <p:cNvSpPr txBox="1"/>
          <p:nvPr/>
        </p:nvSpPr>
        <p:spPr>
          <a:xfrm>
            <a:off x="214312" y="3681463"/>
            <a:ext cx="9610035" cy="2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AUTHOR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 err="1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pt-BR" sz="1600" i="1" kern="0" dirty="0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1600" i="1" kern="0" dirty="0" err="1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Abbreviation</a:t>
            </a:r>
            <a:r>
              <a:rPr lang="pt-BR" sz="1600" i="1" kern="0" dirty="0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600" i="1" kern="0" dirty="0">
              <a:solidFill>
                <a:srgbClr val="145E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pt-BR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AUTHOR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 err="1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pt-BR" sz="1600" i="1" kern="0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1600" i="1" kern="0" dirty="0" err="1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Abbreviation</a:t>
            </a:r>
            <a:r>
              <a:rPr lang="pt-BR" sz="1600" i="1" kern="0" dirty="0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AUTHOR 3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 err="1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pt-BR" sz="1600" i="1" kern="0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1600" i="1" kern="0" dirty="0" err="1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Abbreviation</a:t>
            </a:r>
            <a:r>
              <a:rPr lang="pt-BR" sz="1600" i="1" kern="0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r"/>
            <a:endParaRPr lang="pt-BR" sz="1600" i="1" kern="0" dirty="0">
              <a:solidFill>
                <a:srgbClr val="145E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55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1171</TotalTime>
  <Words>150</Words>
  <Application>Microsoft Office PowerPoint</Application>
  <PresentationFormat>Custom</PresentationFormat>
  <Paragraphs>71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Tema do Office</vt:lpstr>
      <vt:lpstr>  Title</vt:lpstr>
      <vt:lpstr>THEME</vt:lpstr>
      <vt:lpstr>RESEARCH PROBLEM AND OBJECTIVE</vt:lpstr>
      <vt:lpstr>THEORETICAL BACKGROUND</vt:lpstr>
      <vt:lpstr>RESEARCH METHOD</vt:lpstr>
      <vt:lpstr>RESEARCH METHOD</vt:lpstr>
      <vt:lpstr>DATA ANALYSIS</vt:lpstr>
      <vt:lpstr>CONCLUSIONS</vt:lpstr>
      <vt:lpstr>  Title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apresentação IFC</dc:title>
  <dc:creator>Tatiany Lukrafka</dc:creator>
  <cp:lastModifiedBy>Diego Souza</cp:lastModifiedBy>
  <cp:revision>137</cp:revision>
  <cp:lastPrinted>2016-09-22T10:15:42Z</cp:lastPrinted>
  <dcterms:created xsi:type="dcterms:W3CDTF">2016-09-07T12:35:35Z</dcterms:created>
  <dcterms:modified xsi:type="dcterms:W3CDTF">2018-07-10T18:57:03Z</dcterms:modified>
</cp:coreProperties>
</file>