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79" r:id="rId1"/>
  </p:sldMasterIdLst>
  <p:handoutMasterIdLst>
    <p:handoutMasterId r:id="rId11"/>
  </p:handoutMasterIdLst>
  <p:sldIdLst>
    <p:sldId id="256" r:id="rId2"/>
    <p:sldId id="272" r:id="rId3"/>
    <p:sldId id="304" r:id="rId4"/>
    <p:sldId id="305" r:id="rId5"/>
    <p:sldId id="306" r:id="rId6"/>
    <p:sldId id="307" r:id="rId7"/>
    <p:sldId id="308" r:id="rId8"/>
    <p:sldId id="309" r:id="rId9"/>
    <p:sldId id="310" r:id="rId10"/>
  </p:sldIdLst>
  <p:sldSz cx="10080625" cy="6858000"/>
  <p:notesSz cx="6669088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70C0"/>
    <a:srgbClr val="000099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-1326" y="-96"/>
      </p:cViewPr>
      <p:guideLst>
        <p:guide orient="horz" pos="2160"/>
        <p:guide pos="317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777607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4162FB-0034-436F-ACCA-852854AEF752}" type="datetimeFigureOut">
              <a:rPr lang="pt-BR" smtClean="0"/>
              <a:pPr/>
              <a:t>21/06/2018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777607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8E7A18-86DD-406E-AD2B-77940DE35E2A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8764790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6047" y="1122363"/>
            <a:ext cx="8568531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0078" y="3602038"/>
            <a:ext cx="7560469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smtClean="0"/>
              <a:pPr/>
              <a:t>6/21/2018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23404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FC5F6-F338-4AE4-BB23-26385BCFC423}" type="datetimeFigureOut">
              <a:rPr lang="en-US" smtClean="0"/>
              <a:pPr/>
              <a:t>6/21/2018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915473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793" y="1709740"/>
            <a:ext cx="8694539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793" y="4589465"/>
            <a:ext cx="8694539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smtClean="0"/>
              <a:pPr/>
              <a:t>6/21/2018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0626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3043" y="1825625"/>
            <a:ext cx="4284266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3316" y="1825625"/>
            <a:ext cx="4284266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4D41-86C1-4908-B66A-0B50CEB3BF29}" type="datetimeFigureOut">
              <a:rPr lang="en-US" smtClean="0"/>
              <a:pPr/>
              <a:t>6/21/2018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306757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4356" y="365127"/>
            <a:ext cx="8694539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4357" y="1681163"/>
            <a:ext cx="426457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57" y="2505075"/>
            <a:ext cx="4264576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3317" y="1681163"/>
            <a:ext cx="4285579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3317" y="2505075"/>
            <a:ext cx="4285579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26E2C-56C1-4E0D-A793-0088A7FDD37E}" type="datetimeFigureOut">
              <a:rPr lang="en-US" smtClean="0"/>
              <a:pPr/>
              <a:t>6/21/2018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122673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9B41-D8B5-4052-B551-9B5525EAA8B6}" type="datetimeFigureOut">
              <a:rPr lang="en-US" smtClean="0"/>
              <a:pPr/>
              <a:t>6/21/2018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220822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smtClean="0"/>
              <a:pPr/>
              <a:t>6/21/2018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104258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4356" y="457200"/>
            <a:ext cx="3251264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579" y="987427"/>
            <a:ext cx="5103316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4356" y="2057400"/>
            <a:ext cx="3251264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BBEA6-7C60-4B02-AE87-00D78D8422AF}" type="datetimeFigureOut">
              <a:rPr lang="en-US" smtClean="0"/>
              <a:pPr/>
              <a:t>6/21/2018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1965791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4356" y="457200"/>
            <a:ext cx="3251264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85579" y="987427"/>
            <a:ext cx="5103316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4356" y="2057400"/>
            <a:ext cx="3251264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D897-D46E-4AD2-BD9B-49DD3E640873}" type="datetimeFigureOut">
              <a:rPr lang="en-US" smtClean="0"/>
              <a:pPr/>
              <a:t>6/21/2018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783564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6473-DF6D-4702-B328-E0DD40540A4E}" type="datetimeFigureOut">
              <a:rPr lang="en-US" smtClean="0"/>
              <a:pPr/>
              <a:t>6/21/2018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7198405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13948" y="365125"/>
            <a:ext cx="2173635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3044" y="365125"/>
            <a:ext cx="6394896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7E3A-B166-407D-9866-32884E7D5B37}" type="datetimeFigureOut">
              <a:rPr lang="en-US" smtClean="0"/>
              <a:pPr/>
              <a:t>6/21/2018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508890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3043" y="365127"/>
            <a:ext cx="869453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3043" y="1825625"/>
            <a:ext cx="8694539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3043" y="6356352"/>
            <a:ext cx="22681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624D31-43A5-475A-80CF-332C9F6DCF35}" type="datetimeFigureOut">
              <a:rPr lang="en-US" smtClean="0"/>
              <a:pPr/>
              <a:t>6/21/2018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39207" y="6356352"/>
            <a:ext cx="340221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19441" y="6356352"/>
            <a:ext cx="22681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537258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85576" y="2583823"/>
            <a:ext cx="9468025" cy="928955"/>
          </a:xfrm>
        </p:spPr>
        <p:txBody>
          <a:bodyPr>
            <a:normAutofit fontScale="90000"/>
          </a:bodyPr>
          <a:lstStyle/>
          <a:p>
            <a:r>
              <a:rPr lang="pt-BR" sz="3600" b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br>
              <a:rPr lang="pt-BR" sz="3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4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Título</a:t>
            </a:r>
            <a:endParaRPr lang="pt-BR" sz="4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214312" y="3681463"/>
            <a:ext cx="9610035" cy="2289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>
              <a:lnSpc>
                <a:spcPct val="80000"/>
              </a:lnSpc>
              <a:spcBef>
                <a:spcPct val="20000"/>
              </a:spcBef>
              <a:defRPr/>
            </a:pPr>
            <a:r>
              <a:rPr lang="pt-B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NOME DO AUTOR 1</a:t>
            </a:r>
            <a:endParaRPr lang="pt-B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pt-BR" sz="1600" i="1" dirty="0">
                <a:solidFill>
                  <a:srgbClr val="145E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i="1" kern="0" dirty="0" smtClean="0">
                <a:solidFill>
                  <a:srgbClr val="145E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Instituição de Ensino (Sigla)</a:t>
            </a:r>
            <a:endParaRPr lang="pt-BR" sz="1600" i="1" kern="0" dirty="0">
              <a:solidFill>
                <a:srgbClr val="145EA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r" defTabSz="914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/>
            </a:pPr>
            <a:endParaRPr lang="pt-BR" sz="1600" kern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r">
              <a:lnSpc>
                <a:spcPct val="80000"/>
              </a:lnSpc>
              <a:spcBef>
                <a:spcPct val="20000"/>
              </a:spcBef>
              <a:defRPr/>
            </a:pPr>
            <a:r>
              <a:rPr lang="pt-BR" sz="1600" b="1" dirty="0">
                <a:latin typeface="Arial" panose="020B0604020202020204" pitchFamily="34" charset="0"/>
                <a:cs typeface="Arial" panose="020B0604020202020204" pitchFamily="34" charset="0"/>
              </a:rPr>
              <a:t>NOME DO AUTOR </a:t>
            </a:r>
            <a:r>
              <a:rPr lang="pt-B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pt-B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pt-BR" sz="1600" i="1" dirty="0">
                <a:solidFill>
                  <a:srgbClr val="145E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i="1" kern="0" dirty="0">
                <a:solidFill>
                  <a:srgbClr val="145E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Instituição de Ensino (Sigla)</a:t>
            </a:r>
          </a:p>
          <a:p>
            <a:pPr marL="342900" lvl="0" indent="-342900" algn="r">
              <a:lnSpc>
                <a:spcPct val="80000"/>
              </a:lnSpc>
              <a:spcBef>
                <a:spcPct val="20000"/>
              </a:spcBef>
            </a:pPr>
            <a:endParaRPr lang="pt-BR" sz="1600" b="1" kern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r">
              <a:lnSpc>
                <a:spcPct val="80000"/>
              </a:lnSpc>
              <a:spcBef>
                <a:spcPct val="20000"/>
              </a:spcBef>
              <a:defRPr/>
            </a:pPr>
            <a:r>
              <a:rPr lang="pt-BR" sz="1600" b="1" dirty="0">
                <a:latin typeface="Arial" panose="020B0604020202020204" pitchFamily="34" charset="0"/>
                <a:cs typeface="Arial" panose="020B0604020202020204" pitchFamily="34" charset="0"/>
              </a:rPr>
              <a:t>NOME DO AUTOR </a:t>
            </a:r>
            <a:r>
              <a:rPr lang="pt-B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pt-B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pt-BR" sz="1600" i="1" dirty="0">
                <a:solidFill>
                  <a:srgbClr val="145E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i="1" kern="0" dirty="0">
                <a:solidFill>
                  <a:srgbClr val="145E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Instituição de Ensino (Sigla)</a:t>
            </a:r>
          </a:p>
          <a:p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\\serverfce\Rede\PORTAL FCE\Brasão\MarcaUFRGS\ufrg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2152" y="6019255"/>
            <a:ext cx="969962" cy="706756"/>
          </a:xfrm>
          <a:prstGeom prst="rect">
            <a:avLst/>
          </a:prstGeom>
          <a:noFill/>
        </p:spPr>
      </p:pic>
      <p:pic>
        <p:nvPicPr>
          <p:cNvPr id="1027" name="Picture 3" descr="\\serverfce\Rede\PORTAL FCE\Brasão\BRASÃO FCE6fvygv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303430" y="5949441"/>
            <a:ext cx="602569" cy="753211"/>
          </a:xfrm>
          <a:prstGeom prst="rect">
            <a:avLst/>
          </a:prstGeom>
          <a:noFill/>
        </p:spPr>
      </p:pic>
      <p:sp>
        <p:nvSpPr>
          <p:cNvPr id="11" name="Retângulo 10"/>
          <p:cNvSpPr/>
          <p:nvPr/>
        </p:nvSpPr>
        <p:spPr>
          <a:xfrm>
            <a:off x="-1" y="0"/>
            <a:ext cx="10080625" cy="1970314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pic>
        <p:nvPicPr>
          <p:cNvPr id="1028" name="Picture 4" descr="\\serverfce\Rede\PORTAL FCE\IFC divulgação\Logos IFC - templates.png"/>
          <p:cNvPicPr>
            <a:picLocks noChangeAspect="1" noChangeArrowheads="1"/>
          </p:cNvPicPr>
          <p:nvPr/>
        </p:nvPicPr>
        <p:blipFill>
          <a:blip r:embed="rId4"/>
          <a:srcRect l="3201"/>
          <a:stretch>
            <a:fillRect/>
          </a:stretch>
        </p:blipFill>
        <p:spPr bwMode="auto">
          <a:xfrm>
            <a:off x="2231569" y="68809"/>
            <a:ext cx="5595260" cy="178019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529555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\\serverfce\Rede\PORTAL FCE\IFC divulgação\Logos IFC - templates.png"/>
          <p:cNvPicPr>
            <a:picLocks noChangeAspect="1" noChangeArrowheads="1"/>
          </p:cNvPicPr>
          <p:nvPr/>
        </p:nvPicPr>
        <p:blipFill>
          <a:blip r:embed="rId2"/>
          <a:srcRect l="3201"/>
          <a:stretch>
            <a:fillRect/>
          </a:stretch>
        </p:blipFill>
        <p:spPr bwMode="auto">
          <a:xfrm>
            <a:off x="6988628" y="337457"/>
            <a:ext cx="2819853" cy="897167"/>
          </a:xfrm>
          <a:prstGeom prst="rect">
            <a:avLst/>
          </a:prstGeom>
          <a:noFill/>
        </p:spPr>
      </p:pic>
      <p:sp>
        <p:nvSpPr>
          <p:cNvPr id="9" name="Título 8"/>
          <p:cNvSpPr>
            <a:spLocks noGrp="1"/>
          </p:cNvSpPr>
          <p:nvPr>
            <p:ph type="title"/>
          </p:nvPr>
        </p:nvSpPr>
        <p:spPr>
          <a:xfrm>
            <a:off x="725701" y="245381"/>
            <a:ext cx="8694539" cy="1325563"/>
          </a:xfrm>
        </p:spPr>
        <p:txBody>
          <a:bodyPr>
            <a:normAutofit/>
          </a:bodyPr>
          <a:lstStyle/>
          <a:p>
            <a:r>
              <a:rPr lang="pt-BR" sz="4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TEMA</a:t>
            </a:r>
            <a:endParaRPr lang="pt-BR" sz="40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Espaço Reservado para Conteúdo 9"/>
          <p:cNvSpPr>
            <a:spLocks noGrp="1"/>
          </p:cNvSpPr>
          <p:nvPr>
            <p:ph idx="1"/>
          </p:nvPr>
        </p:nvSpPr>
        <p:spPr>
          <a:xfrm>
            <a:off x="725701" y="1825625"/>
            <a:ext cx="8694539" cy="4351338"/>
          </a:xfrm>
        </p:spPr>
        <p:txBody>
          <a:bodyPr/>
          <a:lstStyle/>
          <a:p>
            <a:r>
              <a:rPr lang="pt-BR" dirty="0" smtClean="0">
                <a:latin typeface="Arial" pitchFamily="34" charset="0"/>
                <a:cs typeface="Arial" pitchFamily="34" charset="0"/>
              </a:rPr>
              <a:t>Tópico 1;</a:t>
            </a:r>
          </a:p>
          <a:p>
            <a:r>
              <a:rPr lang="pt-BR" dirty="0" smtClean="0">
                <a:latin typeface="Arial" pitchFamily="34" charset="0"/>
                <a:cs typeface="Arial" pitchFamily="34" charset="0"/>
              </a:rPr>
              <a:t>Tópico 2;</a:t>
            </a:r>
          </a:p>
          <a:p>
            <a:pPr lvl="1"/>
            <a:r>
              <a:rPr lang="pt-BR" dirty="0" smtClean="0">
                <a:latin typeface="Arial" pitchFamily="34" charset="0"/>
                <a:cs typeface="Arial" pitchFamily="34" charset="0"/>
              </a:rPr>
              <a:t>Subitem a;</a:t>
            </a:r>
          </a:p>
          <a:p>
            <a:pPr lvl="1"/>
            <a:r>
              <a:rPr lang="pt-BR" dirty="0" smtClean="0">
                <a:latin typeface="Arial" pitchFamily="34" charset="0"/>
                <a:cs typeface="Arial" pitchFamily="34" charset="0"/>
              </a:rPr>
              <a:t>Subitem b;</a:t>
            </a:r>
          </a:p>
          <a:p>
            <a:r>
              <a:rPr lang="pt-BR" dirty="0" smtClean="0">
                <a:latin typeface="Arial" pitchFamily="34" charset="0"/>
                <a:cs typeface="Arial" pitchFamily="34" charset="0"/>
              </a:rPr>
              <a:t>Tópico 3.</a:t>
            </a:r>
          </a:p>
        </p:txBody>
      </p:sp>
      <p:sp>
        <p:nvSpPr>
          <p:cNvPr id="13" name="Retângulo 12"/>
          <p:cNvSpPr/>
          <p:nvPr/>
        </p:nvSpPr>
        <p:spPr>
          <a:xfrm>
            <a:off x="1" y="0"/>
            <a:ext cx="304800" cy="68580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097875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\\serverfce\Rede\PORTAL FCE\IFC divulgação\Logos IFC - templates.png"/>
          <p:cNvPicPr>
            <a:picLocks noChangeAspect="1" noChangeArrowheads="1"/>
          </p:cNvPicPr>
          <p:nvPr/>
        </p:nvPicPr>
        <p:blipFill>
          <a:blip r:embed="rId2"/>
          <a:srcRect l="3201"/>
          <a:stretch>
            <a:fillRect/>
          </a:stretch>
        </p:blipFill>
        <p:spPr bwMode="auto">
          <a:xfrm>
            <a:off x="6988628" y="337457"/>
            <a:ext cx="2819853" cy="897167"/>
          </a:xfrm>
          <a:prstGeom prst="rect">
            <a:avLst/>
          </a:prstGeom>
          <a:noFill/>
        </p:spPr>
      </p:pic>
      <p:sp>
        <p:nvSpPr>
          <p:cNvPr id="9" name="Título 8"/>
          <p:cNvSpPr>
            <a:spLocks noGrp="1"/>
          </p:cNvSpPr>
          <p:nvPr>
            <p:ph type="title"/>
          </p:nvPr>
        </p:nvSpPr>
        <p:spPr>
          <a:xfrm>
            <a:off x="725701" y="245381"/>
            <a:ext cx="8694539" cy="1325563"/>
          </a:xfrm>
        </p:spPr>
        <p:txBody>
          <a:bodyPr>
            <a:normAutofit/>
          </a:bodyPr>
          <a:lstStyle/>
          <a:p>
            <a:r>
              <a:rPr lang="pt-BR" sz="28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PROBLEMA DE PESQUISA </a:t>
            </a:r>
            <a:br>
              <a:rPr lang="pt-BR" sz="28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8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OBJETIVO</a:t>
            </a:r>
            <a:endParaRPr lang="pt-BR" sz="28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Espaço Reservado para Conteúdo 9"/>
          <p:cNvSpPr>
            <a:spLocks noGrp="1"/>
          </p:cNvSpPr>
          <p:nvPr>
            <p:ph idx="1"/>
          </p:nvPr>
        </p:nvSpPr>
        <p:spPr>
          <a:xfrm>
            <a:off x="725701" y="1825626"/>
            <a:ext cx="8694539" cy="89580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Qual a _______ ? </a:t>
            </a:r>
          </a:p>
        </p:txBody>
      </p:sp>
      <p:sp>
        <p:nvSpPr>
          <p:cNvPr id="13" name="Retângulo 12"/>
          <p:cNvSpPr/>
          <p:nvPr/>
        </p:nvSpPr>
        <p:spPr>
          <a:xfrm>
            <a:off x="1" y="0"/>
            <a:ext cx="304800" cy="68580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7" name="Retângulo 6"/>
          <p:cNvSpPr/>
          <p:nvPr/>
        </p:nvSpPr>
        <p:spPr>
          <a:xfrm>
            <a:off x="729342" y="3866386"/>
            <a:ext cx="8632371" cy="2632385"/>
          </a:xfrm>
          <a:prstGeom prst="rect">
            <a:avLst/>
          </a:prstGeom>
          <a:solidFill>
            <a:srgbClr val="0070C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CaixaDeTexto 7"/>
          <p:cNvSpPr txBox="1"/>
          <p:nvPr/>
        </p:nvSpPr>
        <p:spPr>
          <a:xfrm>
            <a:off x="717813" y="3186340"/>
            <a:ext cx="33262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  <a:r>
              <a:rPr lang="pt-BR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1" name="Espaço Reservado para Conteúdo 9"/>
          <p:cNvSpPr txBox="1">
            <a:spLocks/>
          </p:cNvSpPr>
          <p:nvPr/>
        </p:nvSpPr>
        <p:spPr>
          <a:xfrm>
            <a:off x="1084931" y="4256315"/>
            <a:ext cx="7917556" cy="17900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t-BR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O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 objetivo da pesquisa é _____.</a:t>
            </a:r>
            <a:endParaRPr kumimoji="0" lang="pt-BR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97875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\\serverfce\Rede\PORTAL FCE\IFC divulgação\Logos IFC - templates.png"/>
          <p:cNvPicPr>
            <a:picLocks noChangeAspect="1" noChangeArrowheads="1"/>
          </p:cNvPicPr>
          <p:nvPr/>
        </p:nvPicPr>
        <p:blipFill>
          <a:blip r:embed="rId2"/>
          <a:srcRect l="3201"/>
          <a:stretch>
            <a:fillRect/>
          </a:stretch>
        </p:blipFill>
        <p:spPr bwMode="auto">
          <a:xfrm>
            <a:off x="6988628" y="337457"/>
            <a:ext cx="2819853" cy="897167"/>
          </a:xfrm>
          <a:prstGeom prst="rect">
            <a:avLst/>
          </a:prstGeom>
          <a:noFill/>
        </p:spPr>
      </p:pic>
      <p:sp>
        <p:nvSpPr>
          <p:cNvPr id="9" name="Título 8"/>
          <p:cNvSpPr>
            <a:spLocks noGrp="1"/>
          </p:cNvSpPr>
          <p:nvPr>
            <p:ph type="title"/>
          </p:nvPr>
        </p:nvSpPr>
        <p:spPr>
          <a:xfrm>
            <a:off x="725701" y="245381"/>
            <a:ext cx="8694539" cy="1325563"/>
          </a:xfrm>
        </p:spPr>
        <p:txBody>
          <a:bodyPr>
            <a:normAutofit/>
          </a:bodyPr>
          <a:lstStyle/>
          <a:p>
            <a:r>
              <a:rPr lang="pt-BR" sz="2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REFERENCIAL TEÓRICO</a:t>
            </a:r>
            <a:endParaRPr lang="pt-BR" sz="28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tângulo 12"/>
          <p:cNvSpPr/>
          <p:nvPr/>
        </p:nvSpPr>
        <p:spPr>
          <a:xfrm>
            <a:off x="1" y="0"/>
            <a:ext cx="304800" cy="68580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22" name="CaixaDeTexto 21"/>
          <p:cNvSpPr txBox="1"/>
          <p:nvPr/>
        </p:nvSpPr>
        <p:spPr>
          <a:xfrm>
            <a:off x="5796417" y="1603355"/>
            <a:ext cx="3576184" cy="13229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999" dirty="0" smtClean="0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</a:p>
          <a:p>
            <a:pPr algn="just"/>
            <a:r>
              <a:rPr lang="pt-BR" sz="1999" dirty="0" smtClean="0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</a:p>
          <a:p>
            <a:pPr algn="just"/>
            <a:r>
              <a:rPr lang="pt-BR" sz="1999" dirty="0" smtClean="0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</a:p>
          <a:p>
            <a:pPr algn="just"/>
            <a:r>
              <a:rPr lang="pt-BR" sz="1999" dirty="0" smtClean="0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endParaRPr lang="pt-BR" sz="1999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etângulo 22"/>
          <p:cNvSpPr/>
          <p:nvPr/>
        </p:nvSpPr>
        <p:spPr>
          <a:xfrm>
            <a:off x="716718" y="1512282"/>
            <a:ext cx="4312482" cy="1514004"/>
          </a:xfrm>
          <a:prstGeom prst="rect">
            <a:avLst/>
          </a:prstGeom>
          <a:solidFill>
            <a:srgbClr val="0070C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>
                <a:solidFill>
                  <a:schemeClr val="tx1"/>
                </a:solidFill>
              </a:rPr>
              <a:t>Texto</a:t>
            </a:r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24" name="Seta para a direita 23"/>
          <p:cNvSpPr/>
          <p:nvPr/>
        </p:nvSpPr>
        <p:spPr>
          <a:xfrm>
            <a:off x="5226394" y="2055462"/>
            <a:ext cx="401522" cy="357809"/>
          </a:xfrm>
          <a:prstGeom prst="rightArrow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6" name="Seta para a direita 25"/>
          <p:cNvSpPr/>
          <p:nvPr/>
        </p:nvSpPr>
        <p:spPr>
          <a:xfrm>
            <a:off x="5237278" y="3732164"/>
            <a:ext cx="401522" cy="357809"/>
          </a:xfrm>
          <a:prstGeom prst="rightArrow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9" name="Seta para a direita 28"/>
          <p:cNvSpPr/>
          <p:nvPr/>
        </p:nvSpPr>
        <p:spPr>
          <a:xfrm>
            <a:off x="5250433" y="5487981"/>
            <a:ext cx="401522" cy="357809"/>
          </a:xfrm>
          <a:prstGeom prst="rightArrow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3" name="CaixaDeTexto 32"/>
          <p:cNvSpPr txBox="1"/>
          <p:nvPr/>
        </p:nvSpPr>
        <p:spPr>
          <a:xfrm>
            <a:off x="5763758" y="3355954"/>
            <a:ext cx="3576184" cy="13229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999" dirty="0" smtClean="0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</a:p>
          <a:p>
            <a:pPr algn="just"/>
            <a:r>
              <a:rPr lang="pt-BR" sz="1999" dirty="0" smtClean="0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</a:p>
          <a:p>
            <a:pPr algn="just"/>
            <a:r>
              <a:rPr lang="pt-BR" sz="1999" dirty="0" smtClean="0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</a:p>
          <a:p>
            <a:pPr algn="just"/>
            <a:r>
              <a:rPr lang="pt-BR" sz="1999" dirty="0" smtClean="0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endParaRPr lang="pt-BR" sz="1999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CaixaDeTexto 33"/>
          <p:cNvSpPr txBox="1"/>
          <p:nvPr/>
        </p:nvSpPr>
        <p:spPr>
          <a:xfrm>
            <a:off x="5763758" y="5086783"/>
            <a:ext cx="3576184" cy="13229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999" dirty="0" smtClean="0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</a:p>
          <a:p>
            <a:pPr algn="just"/>
            <a:r>
              <a:rPr lang="pt-BR" sz="1999" dirty="0" smtClean="0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</a:p>
          <a:p>
            <a:pPr algn="just"/>
            <a:r>
              <a:rPr lang="pt-BR" sz="1999" dirty="0" smtClean="0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</a:p>
          <a:p>
            <a:pPr algn="just"/>
            <a:r>
              <a:rPr lang="pt-BR" sz="1999" dirty="0" smtClean="0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endParaRPr lang="pt-BR" sz="1999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Retângulo 34"/>
          <p:cNvSpPr/>
          <p:nvPr/>
        </p:nvSpPr>
        <p:spPr>
          <a:xfrm>
            <a:off x="727603" y="3210454"/>
            <a:ext cx="4312482" cy="1514004"/>
          </a:xfrm>
          <a:prstGeom prst="rect">
            <a:avLst/>
          </a:prstGeom>
          <a:solidFill>
            <a:srgbClr val="0070C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>
                <a:solidFill>
                  <a:schemeClr val="tx1"/>
                </a:solidFill>
              </a:rPr>
              <a:t>Texto</a:t>
            </a:r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36" name="Retângulo 35"/>
          <p:cNvSpPr/>
          <p:nvPr/>
        </p:nvSpPr>
        <p:spPr>
          <a:xfrm>
            <a:off x="738488" y="4908626"/>
            <a:ext cx="4312482" cy="1514004"/>
          </a:xfrm>
          <a:prstGeom prst="rect">
            <a:avLst/>
          </a:prstGeom>
          <a:solidFill>
            <a:srgbClr val="0070C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>
                <a:solidFill>
                  <a:schemeClr val="tx1"/>
                </a:solidFill>
              </a:rPr>
              <a:t>Texto</a:t>
            </a:r>
            <a:endParaRPr lang="pt-BR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97875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\\serverfce\Rede\PORTAL FCE\IFC divulgação\Logos IFC - templates.png"/>
          <p:cNvPicPr>
            <a:picLocks noChangeAspect="1" noChangeArrowheads="1"/>
          </p:cNvPicPr>
          <p:nvPr/>
        </p:nvPicPr>
        <p:blipFill>
          <a:blip r:embed="rId2"/>
          <a:srcRect l="3201"/>
          <a:stretch>
            <a:fillRect/>
          </a:stretch>
        </p:blipFill>
        <p:spPr bwMode="auto">
          <a:xfrm>
            <a:off x="6988628" y="337457"/>
            <a:ext cx="2819853" cy="897167"/>
          </a:xfrm>
          <a:prstGeom prst="rect">
            <a:avLst/>
          </a:prstGeom>
          <a:noFill/>
        </p:spPr>
      </p:pic>
      <p:sp>
        <p:nvSpPr>
          <p:cNvPr id="9" name="Título 8"/>
          <p:cNvSpPr>
            <a:spLocks noGrp="1"/>
          </p:cNvSpPr>
          <p:nvPr>
            <p:ph type="title"/>
          </p:nvPr>
        </p:nvSpPr>
        <p:spPr>
          <a:xfrm>
            <a:off x="725701" y="245381"/>
            <a:ext cx="8694539" cy="1325563"/>
          </a:xfrm>
        </p:spPr>
        <p:txBody>
          <a:bodyPr>
            <a:normAutofit/>
          </a:bodyPr>
          <a:lstStyle/>
          <a:p>
            <a:r>
              <a:rPr lang="pt-BR" sz="2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METODOLOGIA DE PESQUISA</a:t>
            </a:r>
            <a:endParaRPr lang="pt-BR" sz="28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tângulo 12"/>
          <p:cNvSpPr/>
          <p:nvPr/>
        </p:nvSpPr>
        <p:spPr>
          <a:xfrm>
            <a:off x="1" y="0"/>
            <a:ext cx="304800" cy="68580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22" name="CaixaDeTexto 21"/>
          <p:cNvSpPr txBox="1"/>
          <p:nvPr/>
        </p:nvSpPr>
        <p:spPr>
          <a:xfrm>
            <a:off x="5796417" y="1636013"/>
            <a:ext cx="3576184" cy="399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999" dirty="0" smtClean="0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</a:p>
        </p:txBody>
      </p:sp>
      <p:sp>
        <p:nvSpPr>
          <p:cNvPr id="23" name="Retângulo 22"/>
          <p:cNvSpPr/>
          <p:nvPr/>
        </p:nvSpPr>
        <p:spPr>
          <a:xfrm>
            <a:off x="716718" y="1512283"/>
            <a:ext cx="4312482" cy="697518"/>
          </a:xfrm>
          <a:prstGeom prst="rect">
            <a:avLst/>
          </a:prstGeom>
          <a:solidFill>
            <a:srgbClr val="0070C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>
                <a:solidFill>
                  <a:schemeClr val="tx1"/>
                </a:solidFill>
              </a:rPr>
              <a:t>Texto</a:t>
            </a:r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24" name="Seta para a direita 23"/>
          <p:cNvSpPr/>
          <p:nvPr/>
        </p:nvSpPr>
        <p:spPr>
          <a:xfrm>
            <a:off x="5259051" y="1663576"/>
            <a:ext cx="401522" cy="357809"/>
          </a:xfrm>
          <a:prstGeom prst="rightArrow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0" name="CaixaDeTexto 29"/>
          <p:cNvSpPr txBox="1"/>
          <p:nvPr/>
        </p:nvSpPr>
        <p:spPr>
          <a:xfrm>
            <a:off x="5796417" y="2408899"/>
            <a:ext cx="3576184" cy="399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999" dirty="0" smtClean="0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</a:p>
        </p:txBody>
      </p:sp>
      <p:sp>
        <p:nvSpPr>
          <p:cNvPr id="31" name="Retângulo 30"/>
          <p:cNvSpPr/>
          <p:nvPr/>
        </p:nvSpPr>
        <p:spPr>
          <a:xfrm>
            <a:off x="716718" y="2285169"/>
            <a:ext cx="4312482" cy="697518"/>
          </a:xfrm>
          <a:prstGeom prst="rect">
            <a:avLst/>
          </a:prstGeom>
          <a:solidFill>
            <a:srgbClr val="0070C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>
                <a:solidFill>
                  <a:schemeClr val="tx1"/>
                </a:solidFill>
              </a:rPr>
              <a:t>Texto</a:t>
            </a:r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32" name="Seta para a direita 31"/>
          <p:cNvSpPr/>
          <p:nvPr/>
        </p:nvSpPr>
        <p:spPr>
          <a:xfrm>
            <a:off x="5259051" y="2436462"/>
            <a:ext cx="401522" cy="357809"/>
          </a:xfrm>
          <a:prstGeom prst="rightArrow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7" name="CaixaDeTexto 36"/>
          <p:cNvSpPr txBox="1"/>
          <p:nvPr/>
        </p:nvSpPr>
        <p:spPr>
          <a:xfrm>
            <a:off x="5796417" y="3181785"/>
            <a:ext cx="3576184" cy="399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999" dirty="0" smtClean="0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</a:p>
        </p:txBody>
      </p:sp>
      <p:sp>
        <p:nvSpPr>
          <p:cNvPr id="38" name="Retângulo 37"/>
          <p:cNvSpPr/>
          <p:nvPr/>
        </p:nvSpPr>
        <p:spPr>
          <a:xfrm>
            <a:off x="716718" y="3058055"/>
            <a:ext cx="4312482" cy="697518"/>
          </a:xfrm>
          <a:prstGeom prst="rect">
            <a:avLst/>
          </a:prstGeom>
          <a:solidFill>
            <a:srgbClr val="0070C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>
                <a:solidFill>
                  <a:schemeClr val="tx1"/>
                </a:solidFill>
              </a:rPr>
              <a:t>Texto</a:t>
            </a:r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39" name="Seta para a direita 38"/>
          <p:cNvSpPr/>
          <p:nvPr/>
        </p:nvSpPr>
        <p:spPr>
          <a:xfrm>
            <a:off x="5259051" y="3209348"/>
            <a:ext cx="401522" cy="357809"/>
          </a:xfrm>
          <a:prstGeom prst="rightArrow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0" name="Título 8"/>
          <p:cNvSpPr txBox="1">
            <a:spLocks/>
          </p:cNvSpPr>
          <p:nvPr/>
        </p:nvSpPr>
        <p:spPr>
          <a:xfrm>
            <a:off x="703930" y="3815897"/>
            <a:ext cx="869453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AMOSTRA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41" name="CaixaDeTexto 40"/>
          <p:cNvSpPr txBox="1"/>
          <p:nvPr/>
        </p:nvSpPr>
        <p:spPr>
          <a:xfrm>
            <a:off x="712787" y="4869068"/>
            <a:ext cx="8616270" cy="399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999" dirty="0" smtClean="0">
                <a:latin typeface="Arial" panose="020B0604020202020204" pitchFamily="34" charset="0"/>
                <a:cs typeface="Arial" panose="020B0604020202020204" pitchFamily="34" charset="0"/>
              </a:rPr>
              <a:t>Texto.</a:t>
            </a:r>
            <a:endParaRPr lang="pt-BR" sz="1999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97875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\\serverfce\Rede\PORTAL FCE\IFC divulgação\Logos IFC - templates.png"/>
          <p:cNvPicPr>
            <a:picLocks noChangeAspect="1" noChangeArrowheads="1"/>
          </p:cNvPicPr>
          <p:nvPr/>
        </p:nvPicPr>
        <p:blipFill>
          <a:blip r:embed="rId2"/>
          <a:srcRect l="3201"/>
          <a:stretch>
            <a:fillRect/>
          </a:stretch>
        </p:blipFill>
        <p:spPr bwMode="auto">
          <a:xfrm>
            <a:off x="6988628" y="337457"/>
            <a:ext cx="2819853" cy="897167"/>
          </a:xfrm>
          <a:prstGeom prst="rect">
            <a:avLst/>
          </a:prstGeom>
          <a:noFill/>
        </p:spPr>
      </p:pic>
      <p:sp>
        <p:nvSpPr>
          <p:cNvPr id="9" name="Título 8"/>
          <p:cNvSpPr>
            <a:spLocks noGrp="1"/>
          </p:cNvSpPr>
          <p:nvPr>
            <p:ph type="title"/>
          </p:nvPr>
        </p:nvSpPr>
        <p:spPr>
          <a:xfrm>
            <a:off x="725701" y="245381"/>
            <a:ext cx="8694539" cy="1325563"/>
          </a:xfrm>
        </p:spPr>
        <p:txBody>
          <a:bodyPr>
            <a:normAutofit/>
          </a:bodyPr>
          <a:lstStyle/>
          <a:p>
            <a:r>
              <a:rPr lang="pt-BR" sz="2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METODOLOGIA DE PESQUISA</a:t>
            </a:r>
            <a:endParaRPr lang="pt-BR" sz="28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Espaço Reservado para Conteúdo 9"/>
          <p:cNvSpPr>
            <a:spLocks noGrp="1"/>
          </p:cNvSpPr>
          <p:nvPr>
            <p:ph idx="1"/>
          </p:nvPr>
        </p:nvSpPr>
        <p:spPr>
          <a:xfrm>
            <a:off x="725701" y="1825625"/>
            <a:ext cx="8694539" cy="4351338"/>
          </a:xfrm>
        </p:spPr>
        <p:txBody>
          <a:bodyPr/>
          <a:lstStyle/>
          <a:p>
            <a:r>
              <a:rPr lang="pt-BR" dirty="0" smtClean="0">
                <a:latin typeface="Arial" pitchFamily="34" charset="0"/>
                <a:cs typeface="Arial" pitchFamily="34" charset="0"/>
              </a:rPr>
              <a:t>Tópico 1;</a:t>
            </a:r>
          </a:p>
          <a:p>
            <a:r>
              <a:rPr lang="pt-BR" dirty="0" smtClean="0">
                <a:latin typeface="Arial" pitchFamily="34" charset="0"/>
                <a:cs typeface="Arial" pitchFamily="34" charset="0"/>
              </a:rPr>
              <a:t>Tópico 2;</a:t>
            </a:r>
          </a:p>
          <a:p>
            <a:pPr lvl="1"/>
            <a:r>
              <a:rPr lang="pt-BR" dirty="0" smtClean="0">
                <a:latin typeface="Arial" pitchFamily="34" charset="0"/>
                <a:cs typeface="Arial" pitchFamily="34" charset="0"/>
              </a:rPr>
              <a:t>Subitem a;</a:t>
            </a:r>
          </a:p>
          <a:p>
            <a:pPr lvl="1"/>
            <a:r>
              <a:rPr lang="pt-BR" dirty="0" smtClean="0">
                <a:latin typeface="Arial" pitchFamily="34" charset="0"/>
                <a:cs typeface="Arial" pitchFamily="34" charset="0"/>
              </a:rPr>
              <a:t>Subitem b;</a:t>
            </a:r>
          </a:p>
          <a:p>
            <a:r>
              <a:rPr lang="pt-BR" dirty="0" smtClean="0">
                <a:latin typeface="Arial" pitchFamily="34" charset="0"/>
                <a:cs typeface="Arial" pitchFamily="34" charset="0"/>
              </a:rPr>
              <a:t>Tópico 3.</a:t>
            </a:r>
          </a:p>
        </p:txBody>
      </p:sp>
      <p:sp>
        <p:nvSpPr>
          <p:cNvPr id="13" name="Retângulo 12"/>
          <p:cNvSpPr/>
          <p:nvPr/>
        </p:nvSpPr>
        <p:spPr>
          <a:xfrm>
            <a:off x="1" y="0"/>
            <a:ext cx="304800" cy="68580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097875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\\serverfce\Rede\PORTAL FCE\IFC divulgação\Logos IFC - templates.png"/>
          <p:cNvPicPr>
            <a:picLocks noChangeAspect="1" noChangeArrowheads="1"/>
          </p:cNvPicPr>
          <p:nvPr/>
        </p:nvPicPr>
        <p:blipFill>
          <a:blip r:embed="rId2"/>
          <a:srcRect l="3201"/>
          <a:stretch>
            <a:fillRect/>
          </a:stretch>
        </p:blipFill>
        <p:spPr bwMode="auto">
          <a:xfrm>
            <a:off x="6988628" y="337457"/>
            <a:ext cx="2819853" cy="897167"/>
          </a:xfrm>
          <a:prstGeom prst="rect">
            <a:avLst/>
          </a:prstGeom>
          <a:noFill/>
        </p:spPr>
      </p:pic>
      <p:sp>
        <p:nvSpPr>
          <p:cNvPr id="9" name="Título 8"/>
          <p:cNvSpPr>
            <a:spLocks noGrp="1"/>
          </p:cNvSpPr>
          <p:nvPr>
            <p:ph type="title"/>
          </p:nvPr>
        </p:nvSpPr>
        <p:spPr>
          <a:xfrm>
            <a:off x="725701" y="245381"/>
            <a:ext cx="8694539" cy="1325563"/>
          </a:xfrm>
        </p:spPr>
        <p:txBody>
          <a:bodyPr>
            <a:normAutofit/>
          </a:bodyPr>
          <a:lstStyle/>
          <a:p>
            <a:r>
              <a:rPr lang="pt-BR" sz="2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ANÁLISE DOS DADOS</a:t>
            </a:r>
            <a:endParaRPr lang="pt-BR" sz="28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Espaço Reservado para Conteúdo 9"/>
          <p:cNvSpPr>
            <a:spLocks noGrp="1"/>
          </p:cNvSpPr>
          <p:nvPr>
            <p:ph idx="1"/>
          </p:nvPr>
        </p:nvSpPr>
        <p:spPr>
          <a:xfrm>
            <a:off x="725701" y="1825625"/>
            <a:ext cx="8694539" cy="4351338"/>
          </a:xfrm>
        </p:spPr>
        <p:txBody>
          <a:bodyPr/>
          <a:lstStyle/>
          <a:p>
            <a:r>
              <a:rPr lang="pt-BR" dirty="0" smtClean="0">
                <a:latin typeface="Arial" pitchFamily="34" charset="0"/>
                <a:cs typeface="Arial" pitchFamily="34" charset="0"/>
              </a:rPr>
              <a:t>Tópico 1;</a:t>
            </a:r>
          </a:p>
          <a:p>
            <a:r>
              <a:rPr lang="pt-BR" dirty="0" smtClean="0">
                <a:latin typeface="Arial" pitchFamily="34" charset="0"/>
                <a:cs typeface="Arial" pitchFamily="34" charset="0"/>
              </a:rPr>
              <a:t>Tópico 2;</a:t>
            </a:r>
          </a:p>
          <a:p>
            <a:pPr lvl="1"/>
            <a:r>
              <a:rPr lang="pt-BR" dirty="0" smtClean="0">
                <a:latin typeface="Arial" pitchFamily="34" charset="0"/>
                <a:cs typeface="Arial" pitchFamily="34" charset="0"/>
              </a:rPr>
              <a:t>Subitem a;</a:t>
            </a:r>
          </a:p>
          <a:p>
            <a:pPr lvl="1"/>
            <a:r>
              <a:rPr lang="pt-BR" dirty="0" smtClean="0">
                <a:latin typeface="Arial" pitchFamily="34" charset="0"/>
                <a:cs typeface="Arial" pitchFamily="34" charset="0"/>
              </a:rPr>
              <a:t>Subitem b;</a:t>
            </a:r>
          </a:p>
          <a:p>
            <a:r>
              <a:rPr lang="pt-BR" dirty="0" smtClean="0">
                <a:latin typeface="Arial" pitchFamily="34" charset="0"/>
                <a:cs typeface="Arial" pitchFamily="34" charset="0"/>
              </a:rPr>
              <a:t>Tópico 3.</a:t>
            </a:r>
          </a:p>
        </p:txBody>
      </p:sp>
      <p:sp>
        <p:nvSpPr>
          <p:cNvPr id="13" name="Retângulo 12"/>
          <p:cNvSpPr/>
          <p:nvPr/>
        </p:nvSpPr>
        <p:spPr>
          <a:xfrm>
            <a:off x="1" y="0"/>
            <a:ext cx="304800" cy="68580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097875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\\serverfce\Rede\PORTAL FCE\IFC divulgação\Logos IFC - templates.png"/>
          <p:cNvPicPr>
            <a:picLocks noChangeAspect="1" noChangeArrowheads="1"/>
          </p:cNvPicPr>
          <p:nvPr/>
        </p:nvPicPr>
        <p:blipFill>
          <a:blip r:embed="rId2"/>
          <a:srcRect l="3201"/>
          <a:stretch>
            <a:fillRect/>
          </a:stretch>
        </p:blipFill>
        <p:spPr bwMode="auto">
          <a:xfrm>
            <a:off x="6988628" y="337457"/>
            <a:ext cx="2819853" cy="897167"/>
          </a:xfrm>
          <a:prstGeom prst="rect">
            <a:avLst/>
          </a:prstGeom>
          <a:noFill/>
        </p:spPr>
      </p:pic>
      <p:sp>
        <p:nvSpPr>
          <p:cNvPr id="9" name="Título 8"/>
          <p:cNvSpPr>
            <a:spLocks noGrp="1"/>
          </p:cNvSpPr>
          <p:nvPr>
            <p:ph type="title"/>
          </p:nvPr>
        </p:nvSpPr>
        <p:spPr>
          <a:xfrm>
            <a:off x="725701" y="245381"/>
            <a:ext cx="8694539" cy="1325563"/>
          </a:xfrm>
        </p:spPr>
        <p:txBody>
          <a:bodyPr>
            <a:normAutofit/>
          </a:bodyPr>
          <a:lstStyle/>
          <a:p>
            <a:r>
              <a:rPr lang="pt-BR" sz="2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CONSIDERAÇÕES FINAIS</a:t>
            </a:r>
            <a:endParaRPr lang="pt-BR" sz="28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Espaço Reservado para Conteúdo 9"/>
          <p:cNvSpPr>
            <a:spLocks noGrp="1"/>
          </p:cNvSpPr>
          <p:nvPr>
            <p:ph idx="1"/>
          </p:nvPr>
        </p:nvSpPr>
        <p:spPr>
          <a:xfrm>
            <a:off x="725701" y="1825625"/>
            <a:ext cx="8694539" cy="4351338"/>
          </a:xfrm>
        </p:spPr>
        <p:txBody>
          <a:bodyPr/>
          <a:lstStyle/>
          <a:p>
            <a:r>
              <a:rPr lang="pt-BR" dirty="0" smtClean="0">
                <a:latin typeface="Arial" pitchFamily="34" charset="0"/>
                <a:cs typeface="Arial" pitchFamily="34" charset="0"/>
              </a:rPr>
              <a:t>Tópico 1;</a:t>
            </a:r>
          </a:p>
          <a:p>
            <a:r>
              <a:rPr lang="pt-BR" dirty="0" smtClean="0">
                <a:latin typeface="Arial" pitchFamily="34" charset="0"/>
                <a:cs typeface="Arial" pitchFamily="34" charset="0"/>
              </a:rPr>
              <a:t>Tópico 2;</a:t>
            </a:r>
          </a:p>
          <a:p>
            <a:pPr lvl="1"/>
            <a:r>
              <a:rPr lang="pt-BR" dirty="0" smtClean="0">
                <a:latin typeface="Arial" pitchFamily="34" charset="0"/>
                <a:cs typeface="Arial" pitchFamily="34" charset="0"/>
              </a:rPr>
              <a:t>Subitem a;</a:t>
            </a:r>
          </a:p>
          <a:p>
            <a:pPr lvl="1"/>
            <a:r>
              <a:rPr lang="pt-BR" dirty="0" smtClean="0">
                <a:latin typeface="Arial" pitchFamily="34" charset="0"/>
                <a:cs typeface="Arial" pitchFamily="34" charset="0"/>
              </a:rPr>
              <a:t>Subitem b;</a:t>
            </a:r>
          </a:p>
          <a:p>
            <a:r>
              <a:rPr lang="pt-BR" dirty="0" smtClean="0">
                <a:latin typeface="Arial" pitchFamily="34" charset="0"/>
                <a:cs typeface="Arial" pitchFamily="34" charset="0"/>
              </a:rPr>
              <a:t>Tópico 3.</a:t>
            </a:r>
          </a:p>
        </p:txBody>
      </p:sp>
      <p:sp>
        <p:nvSpPr>
          <p:cNvPr id="13" name="Retângulo 12"/>
          <p:cNvSpPr/>
          <p:nvPr/>
        </p:nvSpPr>
        <p:spPr>
          <a:xfrm>
            <a:off x="1" y="0"/>
            <a:ext cx="304800" cy="68580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097875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85576" y="2583823"/>
            <a:ext cx="9468025" cy="928955"/>
          </a:xfrm>
        </p:spPr>
        <p:txBody>
          <a:bodyPr>
            <a:normAutofit fontScale="90000"/>
          </a:bodyPr>
          <a:lstStyle/>
          <a:p>
            <a:r>
              <a:rPr lang="pt-BR" sz="3600" b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br>
              <a:rPr lang="pt-BR" sz="3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4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Título</a:t>
            </a:r>
            <a:endParaRPr lang="pt-BR" sz="4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214312" y="3681463"/>
            <a:ext cx="9610035" cy="2289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>
              <a:lnSpc>
                <a:spcPct val="80000"/>
              </a:lnSpc>
              <a:spcBef>
                <a:spcPct val="20000"/>
              </a:spcBef>
              <a:defRPr/>
            </a:pPr>
            <a:r>
              <a:rPr lang="pt-B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NOME DO AUTOR 1</a:t>
            </a:r>
            <a:endParaRPr lang="pt-B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pt-BR" sz="1600" i="1" dirty="0">
                <a:solidFill>
                  <a:srgbClr val="145E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i="1" kern="0" dirty="0" smtClean="0">
                <a:solidFill>
                  <a:srgbClr val="145E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Instituição de Ensino (Sigla)</a:t>
            </a:r>
            <a:endParaRPr lang="pt-BR" sz="1600" i="1" kern="0" dirty="0">
              <a:solidFill>
                <a:srgbClr val="145EA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r" defTabSz="914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/>
            </a:pPr>
            <a:endParaRPr lang="pt-BR" sz="1600" kern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r">
              <a:lnSpc>
                <a:spcPct val="80000"/>
              </a:lnSpc>
              <a:spcBef>
                <a:spcPct val="20000"/>
              </a:spcBef>
              <a:defRPr/>
            </a:pPr>
            <a:r>
              <a:rPr lang="pt-BR" sz="1600" b="1" dirty="0">
                <a:latin typeface="Arial" panose="020B0604020202020204" pitchFamily="34" charset="0"/>
                <a:cs typeface="Arial" panose="020B0604020202020204" pitchFamily="34" charset="0"/>
              </a:rPr>
              <a:t>NOME DO AUTOR </a:t>
            </a:r>
            <a:r>
              <a:rPr lang="pt-B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pt-B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pt-BR" sz="1600" i="1" dirty="0">
                <a:solidFill>
                  <a:srgbClr val="145E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i="1" kern="0" dirty="0">
                <a:solidFill>
                  <a:srgbClr val="145E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Instituição de Ensino (Sigla)</a:t>
            </a:r>
          </a:p>
          <a:p>
            <a:pPr marL="342900" lvl="0" indent="-342900" algn="r">
              <a:lnSpc>
                <a:spcPct val="80000"/>
              </a:lnSpc>
              <a:spcBef>
                <a:spcPct val="20000"/>
              </a:spcBef>
            </a:pPr>
            <a:endParaRPr lang="pt-BR" sz="1600" b="1" kern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r">
              <a:lnSpc>
                <a:spcPct val="80000"/>
              </a:lnSpc>
              <a:spcBef>
                <a:spcPct val="20000"/>
              </a:spcBef>
              <a:defRPr/>
            </a:pPr>
            <a:r>
              <a:rPr lang="pt-BR" sz="1600" b="1" dirty="0">
                <a:latin typeface="Arial" panose="020B0604020202020204" pitchFamily="34" charset="0"/>
                <a:cs typeface="Arial" panose="020B0604020202020204" pitchFamily="34" charset="0"/>
              </a:rPr>
              <a:t>NOME DO AUTOR </a:t>
            </a:r>
            <a:r>
              <a:rPr lang="pt-B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pt-B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pt-BR" sz="1600" i="1" dirty="0">
                <a:solidFill>
                  <a:srgbClr val="145E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i="1" kern="0" dirty="0">
                <a:solidFill>
                  <a:srgbClr val="145E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Instituição de Ensino (Sigla)</a:t>
            </a:r>
          </a:p>
          <a:p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\\serverfce\Rede\PORTAL FCE\Brasão\MarcaUFRGS\ufrg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2152" y="6019255"/>
            <a:ext cx="969962" cy="706756"/>
          </a:xfrm>
          <a:prstGeom prst="rect">
            <a:avLst/>
          </a:prstGeom>
          <a:noFill/>
        </p:spPr>
      </p:pic>
      <p:pic>
        <p:nvPicPr>
          <p:cNvPr id="1027" name="Picture 3" descr="\\serverfce\Rede\PORTAL FCE\Brasão\BRASÃO FCE6fvygv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303430" y="5949441"/>
            <a:ext cx="602569" cy="753211"/>
          </a:xfrm>
          <a:prstGeom prst="rect">
            <a:avLst/>
          </a:prstGeom>
          <a:noFill/>
        </p:spPr>
      </p:pic>
      <p:sp>
        <p:nvSpPr>
          <p:cNvPr id="11" name="Retângulo 10"/>
          <p:cNvSpPr/>
          <p:nvPr/>
        </p:nvSpPr>
        <p:spPr>
          <a:xfrm>
            <a:off x="-1" y="0"/>
            <a:ext cx="10080625" cy="1970314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pic>
        <p:nvPicPr>
          <p:cNvPr id="1028" name="Picture 4" descr="\\serverfce\Rede\PORTAL FCE\IFC divulgação\Logos IFC - templates.png"/>
          <p:cNvPicPr>
            <a:picLocks noChangeAspect="1" noChangeArrowheads="1"/>
          </p:cNvPicPr>
          <p:nvPr/>
        </p:nvPicPr>
        <p:blipFill>
          <a:blip r:embed="rId4"/>
          <a:srcRect l="3201"/>
          <a:stretch>
            <a:fillRect/>
          </a:stretch>
        </p:blipFill>
        <p:spPr bwMode="auto">
          <a:xfrm>
            <a:off x="2231569" y="68809"/>
            <a:ext cx="5595260" cy="178019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529555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1162</TotalTime>
  <Words>178</Words>
  <Application>Microsoft Office PowerPoint</Application>
  <PresentationFormat>Personalizar</PresentationFormat>
  <Paragraphs>71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0" baseType="lpstr">
      <vt:lpstr>Tema do Office</vt:lpstr>
      <vt:lpstr>  Título</vt:lpstr>
      <vt:lpstr>TEMA</vt:lpstr>
      <vt:lpstr>PROBLEMA DE PESQUISA  E OBJETIVO</vt:lpstr>
      <vt:lpstr>REFERENCIAL TEÓRICO</vt:lpstr>
      <vt:lpstr>METODOLOGIA DE PESQUISA</vt:lpstr>
      <vt:lpstr>METODOLOGIA DE PESQUISA</vt:lpstr>
      <vt:lpstr>ANÁLISE DOS DADOS</vt:lpstr>
      <vt:lpstr>CONSIDERAÇÕES FINAIS</vt:lpstr>
      <vt:lpstr>  Título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 apresentação IFC</dc:title>
  <dc:creator>Tatiany Lukrafka</dc:creator>
  <cp:lastModifiedBy>ADM_</cp:lastModifiedBy>
  <cp:revision>135</cp:revision>
  <cp:lastPrinted>2016-09-22T10:15:42Z</cp:lastPrinted>
  <dcterms:created xsi:type="dcterms:W3CDTF">2016-09-07T12:35:35Z</dcterms:created>
  <dcterms:modified xsi:type="dcterms:W3CDTF">2018-06-21T17:24:06Z</dcterms:modified>
</cp:coreProperties>
</file>